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56" r:id="rId6"/>
    <p:sldId id="258" r:id="rId7"/>
    <p:sldId id="25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9BB113-5304-401F-871D-8F89819B9169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DE0B65-221A-49A2-A9CD-1A60A53716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500990" cy="34290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5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Как я помогаю бабушке освоить компьютер</a:t>
            </a:r>
            <a:endParaRPr lang="ru-RU" sz="6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92919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Мордовской Артем,</a:t>
            </a:r>
          </a:p>
          <a:p>
            <a:r>
              <a:rPr lang="ru-RU" sz="2400" dirty="0" smtClean="0"/>
              <a:t>6 «в» класс Саха политехнического лицея,</a:t>
            </a:r>
          </a:p>
          <a:p>
            <a:r>
              <a:rPr lang="ru-RU" sz="2400" dirty="0" smtClean="0"/>
              <a:t>г. Якутска Республики Саха (Якутия)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Бабушка любит старые советские фильмы</a:t>
            </a:r>
          </a:p>
          <a:p>
            <a:r>
              <a:rPr lang="ru-RU" dirty="0" smtClean="0"/>
              <a:t>Я научил ее смотреть фильмы на </a:t>
            </a:r>
            <a:r>
              <a:rPr lang="en-US" dirty="0" smtClean="0"/>
              <a:t>Youtube.com</a:t>
            </a:r>
          </a:p>
          <a:p>
            <a:r>
              <a:rPr lang="ru-RU" dirty="0" smtClean="0"/>
              <a:t>Например, сегодня </a:t>
            </a:r>
          </a:p>
          <a:p>
            <a:pPr>
              <a:buNone/>
            </a:pPr>
            <a:r>
              <a:rPr lang="ru-RU" dirty="0" smtClean="0"/>
              <a:t>мы смотрели фильм </a:t>
            </a:r>
          </a:p>
          <a:p>
            <a:pPr>
              <a:buNone/>
            </a:pPr>
            <a:r>
              <a:rPr lang="ru-RU" dirty="0" smtClean="0"/>
              <a:t>«Приходите завтра»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496"/>
            <a:ext cx="4542744" cy="340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Моя сестра учится в Хабаровске</a:t>
            </a:r>
          </a:p>
          <a:p>
            <a:r>
              <a:rPr lang="ru-RU" dirty="0" smtClean="0"/>
              <a:t>Мы</a:t>
            </a:r>
            <a:r>
              <a:rPr lang="en-US" dirty="0" smtClean="0"/>
              <a:t> c </a:t>
            </a:r>
            <a:r>
              <a:rPr lang="ru-RU" dirty="0" smtClean="0"/>
              <a:t>бабушкой </a:t>
            </a:r>
          </a:p>
          <a:p>
            <a:pPr>
              <a:buNone/>
            </a:pPr>
            <a:r>
              <a:rPr lang="ru-RU" dirty="0" smtClean="0"/>
              <a:t>разговариваем </a:t>
            </a:r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 smtClean="0"/>
              <a:t>ней </a:t>
            </a:r>
            <a:r>
              <a:rPr lang="ru-RU" dirty="0" smtClean="0"/>
              <a:t>по </a:t>
            </a:r>
            <a:r>
              <a:rPr lang="en-US" dirty="0" smtClean="0"/>
              <a:t>Skype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5400000" cy="40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40042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больше всего бабушке понравилось, что я ее научил работать на </a:t>
            </a:r>
            <a:r>
              <a:rPr lang="en-US" dirty="0" smtClean="0"/>
              <a:t>Excel</a:t>
            </a:r>
          </a:p>
          <a:p>
            <a:r>
              <a:rPr lang="ru-RU" dirty="0" smtClean="0"/>
              <a:t>Мы с ней каждый вечер вносим в таблицу расходы за день</a:t>
            </a:r>
          </a:p>
          <a:p>
            <a:r>
              <a:rPr lang="ru-RU" dirty="0" smtClean="0"/>
              <a:t>Потом делаем диаграммы за день или неделю или месяц, чтобы видеть расходы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16558"/>
          <a:stretch>
            <a:fillRect/>
          </a:stretch>
        </p:blipFill>
        <p:spPr bwMode="auto">
          <a:xfrm>
            <a:off x="4286248" y="1571612"/>
            <a:ext cx="45302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28342"/>
          <a:stretch>
            <a:fillRect/>
          </a:stretch>
        </p:blipFill>
        <p:spPr bwMode="auto">
          <a:xfrm>
            <a:off x="428596" y="1629726"/>
            <a:ext cx="464347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45981"/>
          <a:stretch>
            <a:fillRect/>
          </a:stretch>
        </p:blipFill>
        <p:spPr bwMode="auto">
          <a:xfrm>
            <a:off x="5284988" y="1643050"/>
            <a:ext cx="34988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excel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68590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excel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371477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Диаграмма за 1 день</a:t>
            </a:r>
          </a:p>
          <a:p>
            <a:pPr>
              <a:buNone/>
            </a:pPr>
            <a:r>
              <a:rPr lang="ru-RU" sz="2000" dirty="0" smtClean="0"/>
              <a:t>16 октября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561" t="26459" r="18420" b="10335"/>
          <a:stretch>
            <a:fillRect/>
          </a:stretch>
        </p:blipFill>
        <p:spPr bwMode="auto">
          <a:xfrm>
            <a:off x="4143372" y="1142984"/>
            <a:ext cx="4000528" cy="3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1843" t="22049" r="10702" b="7395"/>
          <a:stretch>
            <a:fillRect/>
          </a:stretch>
        </p:blipFill>
        <p:spPr bwMode="auto">
          <a:xfrm>
            <a:off x="285720" y="3214686"/>
            <a:ext cx="39156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357686" y="285728"/>
            <a:ext cx="3714776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Диаграмма за месяц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2000" dirty="0" smtClean="0"/>
              <a:t>СЕНТЯБРЬ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планы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дает большие возможности и для учебы, и для работы, и для отдыха</a:t>
            </a:r>
          </a:p>
          <a:p>
            <a:r>
              <a:rPr lang="ru-RU" dirty="0" smtClean="0"/>
              <a:t>Я скоро научу бабушку пользоваться электронной почтой</a:t>
            </a:r>
          </a:p>
          <a:p>
            <a:r>
              <a:rPr lang="ru-RU" dirty="0" smtClean="0"/>
              <a:t>А мне нужно научиться искать информацию для своих уроков. Пока я интересующую информацию нахожу только в </a:t>
            </a:r>
            <a:r>
              <a:rPr lang="en-US" dirty="0" smtClean="0"/>
              <a:t>Youtube.com</a:t>
            </a:r>
          </a:p>
          <a:p>
            <a:r>
              <a:rPr lang="ru-RU" dirty="0" smtClean="0"/>
              <a:t>Например, я хочу, чтобы бабушка бросила курить, ведь это очень вредно для здоровья, показываю ей разные ролики о том, как люди бросают курить.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23900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188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Youtube</vt:lpstr>
      <vt:lpstr>Skype</vt:lpstr>
      <vt:lpstr>excel</vt:lpstr>
      <vt:lpstr>Слайд 5</vt:lpstr>
      <vt:lpstr>excel </vt:lpstr>
      <vt:lpstr>Мои планы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10</cp:revision>
  <dcterms:created xsi:type="dcterms:W3CDTF">2015-10-30T03:34:30Z</dcterms:created>
  <dcterms:modified xsi:type="dcterms:W3CDTF">2015-10-30T04:47:48Z</dcterms:modified>
</cp:coreProperties>
</file>